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5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6" r:id="rId32"/>
    <p:sldId id="638" r:id="rId33"/>
    <p:sldId id="573" r:id="rId34"/>
    <p:sldId id="572" r:id="rId35"/>
    <p:sldId id="585" r:id="rId36"/>
    <p:sldId id="586" r:id="rId37"/>
    <p:sldId id="587" r:id="rId38"/>
    <p:sldId id="588" r:id="rId39"/>
    <p:sldId id="589" r:id="rId40"/>
    <p:sldId id="590" r:id="rId41"/>
    <p:sldId id="642" r:id="rId42"/>
    <p:sldId id="646" r:id="rId43"/>
    <p:sldId id="647" r:id="rId44"/>
    <p:sldId id="649" r:id="rId45"/>
    <p:sldId id="856" r:id="rId46"/>
    <p:sldId id="857" r:id="rId47"/>
    <p:sldId id="858" r:id="rId48"/>
    <p:sldId id="859" r:id="rId49"/>
    <p:sldId id="860" r:id="rId50"/>
    <p:sldId id="645" r:id="rId51"/>
    <p:sldId id="563" r:id="rId52"/>
    <p:sldId id="564" r:id="rId53"/>
    <p:sldId id="565" r:id="rId54"/>
    <p:sldId id="653" r:id="rId55"/>
    <p:sldId id="651" r:id="rId56"/>
    <p:sldId id="652" r:id="rId57"/>
    <p:sldId id="567" r:id="rId58"/>
    <p:sldId id="568" r:id="rId59"/>
    <p:sldId id="569" r:id="rId60"/>
    <p:sldId id="570" r:id="rId61"/>
    <p:sldId id="571" r:id="rId62"/>
    <p:sldId id="654" r:id="rId63"/>
    <p:sldId id="655" r:id="rId64"/>
    <p:sldId id="656" r:id="rId65"/>
    <p:sldId id="657" r:id="rId66"/>
    <p:sldId id="658" r:id="rId67"/>
    <p:sldId id="659" r:id="rId68"/>
    <p:sldId id="660" r:id="rId69"/>
    <p:sldId id="661" r:id="rId70"/>
    <p:sldId id="813" r:id="rId71"/>
    <p:sldId id="664" r:id="rId72"/>
    <p:sldId id="662" r:id="rId73"/>
    <p:sldId id="667" r:id="rId74"/>
    <p:sldId id="668" r:id="rId75"/>
    <p:sldId id="669" r:id="rId76"/>
    <p:sldId id="861" r:id="rId77"/>
    <p:sldId id="671" r:id="rId78"/>
    <p:sldId id="672" r:id="rId79"/>
    <p:sldId id="673" r:id="rId80"/>
    <p:sldId id="674" r:id="rId81"/>
    <p:sldId id="675" r:id="rId82"/>
    <p:sldId id="665" r:id="rId83"/>
    <p:sldId id="676" r:id="rId84"/>
    <p:sldId id="677" r:id="rId85"/>
    <p:sldId id="678" r:id="rId86"/>
    <p:sldId id="680" r:id="rId87"/>
    <p:sldId id="862" r:id="rId88"/>
    <p:sldId id="827" r:id="rId89"/>
    <p:sldId id="682" r:id="rId90"/>
    <p:sldId id="683" r:id="rId91"/>
    <p:sldId id="684" r:id="rId92"/>
    <p:sldId id="863" r:id="rId93"/>
    <p:sldId id="666" r:id="rId94"/>
    <p:sldId id="686" r:id="rId95"/>
    <p:sldId id="695" r:id="rId96"/>
    <p:sldId id="696" r:id="rId97"/>
    <p:sldId id="697" r:id="rId98"/>
    <p:sldId id="687" r:id="rId99"/>
    <p:sldId id="688" r:id="rId100"/>
    <p:sldId id="689" r:id="rId101"/>
    <p:sldId id="690" r:id="rId102"/>
    <p:sldId id="691" r:id="rId103"/>
    <p:sldId id="692" r:id="rId104"/>
    <p:sldId id="693" r:id="rId105"/>
    <p:sldId id="698" r:id="rId106"/>
    <p:sldId id="699" r:id="rId107"/>
    <p:sldId id="700" r:id="rId108"/>
    <p:sldId id="701" r:id="rId109"/>
    <p:sldId id="702" r:id="rId110"/>
    <p:sldId id="703" r:id="rId111"/>
    <p:sldId id="704" r:id="rId112"/>
    <p:sldId id="709" r:id="rId113"/>
    <p:sldId id="710" r:id="rId114"/>
    <p:sldId id="711" r:id="rId115"/>
    <p:sldId id="864" r:id="rId116"/>
    <p:sldId id="830" r:id="rId117"/>
    <p:sldId id="705" r:id="rId118"/>
    <p:sldId id="865" r:id="rId119"/>
    <p:sldId id="866" r:id="rId120"/>
    <p:sldId id="867" r:id="rId121"/>
    <p:sldId id="868" r:id="rId122"/>
    <p:sldId id="869" r:id="rId123"/>
    <p:sldId id="870" r:id="rId124"/>
    <p:sldId id="871" r:id="rId125"/>
    <p:sldId id="872" r:id="rId126"/>
    <p:sldId id="873" r:id="rId127"/>
    <p:sldId id="874" r:id="rId128"/>
    <p:sldId id="875" r:id="rId129"/>
    <p:sldId id="706" r:id="rId130"/>
    <p:sldId id="730" r:id="rId131"/>
    <p:sldId id="731" r:id="rId132"/>
    <p:sldId id="732" r:id="rId133"/>
    <p:sldId id="733" r:id="rId134"/>
    <p:sldId id="734" r:id="rId135"/>
    <p:sldId id="735" r:id="rId136"/>
    <p:sldId id="736" r:id="rId137"/>
    <p:sldId id="737" r:id="rId138"/>
    <p:sldId id="738" r:id="rId139"/>
    <p:sldId id="739" r:id="rId140"/>
    <p:sldId id="740" r:id="rId141"/>
    <p:sldId id="741" r:id="rId142"/>
    <p:sldId id="742" r:id="rId143"/>
    <p:sldId id="743" r:id="rId144"/>
    <p:sldId id="744" r:id="rId145"/>
    <p:sldId id="745" r:id="rId146"/>
    <p:sldId id="746" r:id="rId147"/>
    <p:sldId id="758" r:id="rId148"/>
    <p:sldId id="842" r:id="rId149"/>
    <p:sldId id="843" r:id="rId150"/>
    <p:sldId id="844" r:id="rId151"/>
    <p:sldId id="876" r:id="rId152"/>
    <p:sldId id="846" r:id="rId153"/>
    <p:sldId id="847" r:id="rId154"/>
    <p:sldId id="848" r:id="rId155"/>
    <p:sldId id="877" r:id="rId156"/>
    <p:sldId id="850" r:id="rId157"/>
    <p:sldId id="851" r:id="rId158"/>
    <p:sldId id="852" r:id="rId159"/>
    <p:sldId id="878" r:id="rId160"/>
    <p:sldId id="854" r:id="rId161"/>
    <p:sldId id="759" r:id="rId162"/>
    <p:sldId id="765" r:id="rId163"/>
    <p:sldId id="766" r:id="rId164"/>
    <p:sldId id="767" r:id="rId165"/>
    <p:sldId id="879" r:id="rId166"/>
    <p:sldId id="769" r:id="rId167"/>
    <p:sldId id="770" r:id="rId168"/>
    <p:sldId id="771" r:id="rId169"/>
    <p:sldId id="772" r:id="rId170"/>
    <p:sldId id="773" r:id="rId171"/>
    <p:sldId id="760" r:id="rId172"/>
    <p:sldId id="774" r:id="rId173"/>
    <p:sldId id="775" r:id="rId174"/>
    <p:sldId id="776" r:id="rId175"/>
    <p:sldId id="777" r:id="rId176"/>
    <p:sldId id="778" r:id="rId177"/>
    <p:sldId id="779" r:id="rId178"/>
    <p:sldId id="780" r:id="rId179"/>
    <p:sldId id="781" r:id="rId180"/>
    <p:sldId id="782" r:id="rId181"/>
    <p:sldId id="783" r:id="rId182"/>
    <p:sldId id="784" r:id="rId183"/>
    <p:sldId id="785" r:id="rId184"/>
    <p:sldId id="786" r:id="rId185"/>
    <p:sldId id="787" r:id="rId186"/>
    <p:sldId id="788" r:id="rId187"/>
    <p:sldId id="789" r:id="rId188"/>
    <p:sldId id="790" r:id="rId189"/>
    <p:sldId id="803" r:id="rId190"/>
    <p:sldId id="551" r:id="rId191"/>
    <p:sldId id="552" r:id="rId192"/>
    <p:sldId id="553" r:id="rId193"/>
    <p:sldId id="792" r:id="rId194"/>
    <p:sldId id="793" r:id="rId195"/>
    <p:sldId id="794" r:id="rId196"/>
    <p:sldId id="795" r:id="rId197"/>
    <p:sldId id="796" r:id="rId198"/>
    <p:sldId id="797" r:id="rId199"/>
    <p:sldId id="798" r:id="rId200"/>
    <p:sldId id="799" r:id="rId201"/>
    <p:sldId id="800" r:id="rId202"/>
    <p:sldId id="801" r:id="rId203"/>
    <p:sldId id="802" r:id="rId204"/>
    <p:sldId id="804" r:id="rId205"/>
    <p:sldId id="421" r:id="rId206"/>
    <p:sldId id="806" r:id="rId207"/>
    <p:sldId id="807" r:id="rId208"/>
    <p:sldId id="808" r:id="rId209"/>
    <p:sldId id="805" r:id="rId210"/>
    <p:sldId id="809" r:id="rId211"/>
    <p:sldId id="810" r:id="rId212"/>
    <p:sldId id="811" r:id="rId213"/>
    <p:sldId id="880" r:id="rId2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5-1-add_to_cart-9991f7f85af34284b07ab36f2ff8021a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5-3-add_to_cart-c6a8cec831354d8996c0e508c60b788d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c9ea6193c574435daab1e459c781cc65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4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c9ea6193c574435daab1e459c781cc65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14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c9ea6193c574435daab1e459c781cc65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3-purchase-9f52959eeafc4eb2af86cefb6e14c565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mong.com/@%EA%B5%AC%EA%B8%80%EC%95%A0%EB%84%90%EB%A6%AC%ED%8B%B1%EC%8A%A4" TargetMode="External"/><Relationship Id="rId4" Type="http://schemas.openxmlformats.org/officeDocument/2006/relationships/hyperlink" Target="mailto:xodud2972@gmail.com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9.xml"/><Relationship Id="rId3" Type="http://schemas.openxmlformats.org/officeDocument/2006/relationships/slide" Target="slide41.xml"/><Relationship Id="rId7" Type="http://schemas.openxmlformats.org/officeDocument/2006/relationships/slide" Target="slide14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7.xml"/><Relationship Id="rId5" Type="http://schemas.openxmlformats.org/officeDocument/2006/relationships/slide" Target="slide71.xml"/><Relationship Id="rId4" Type="http://schemas.openxmlformats.org/officeDocument/2006/relationships/slide" Target="slide6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wary-crabapple-1b0.notion.site/4-1-view_item-21ae4d5bd54844f98adf6566616ea89a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4-3-view_item-88467833b59a418099f7ab587f158981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9EBA6356-0A59-52C5-2274-0B2BA23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" y="2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822" y="757885"/>
            <a:ext cx="497604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399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5" y="145559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없는 경우 계정만들기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" y="104642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64" y="4476067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570801" y="426042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2" y="4663441"/>
            <a:ext cx="913518" cy="7647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565567" y="449269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986286" y="19922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5"/>
            <a:ext cx="3359737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610353" y="16318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4" y="1842346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7" y="13854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9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73" y="22822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82"/>
            <a:ext cx="2719657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6" y="21935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7"/>
            <a:ext cx="1328658" cy="77976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55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30" y="255361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4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02121" y="3473624"/>
            <a:ext cx="1500411" cy="1883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933169" y="34206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6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7205441" y="34098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23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86755" y="18079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734972" y="31047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70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825102" y="41770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5" y="5486403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825102" y="533791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(view_item)”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4" y="201058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70129" y="195756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[ecommerce]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7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661897" y="11989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6" y="1259122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8541495" y="12061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0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232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6" y="3707479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55906" y="351227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30" y="2200057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959009" y="198959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F229CE-E73B-27DA-A9AF-1398673A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4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메이크샵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5" y="298518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20" y="3223856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7366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4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6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5" y="31241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5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8255" y="836330"/>
            <a:ext cx="9360000" cy="361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010"/>
          <a:stretch/>
        </p:blipFill>
        <p:spPr>
          <a:xfrm>
            <a:off x="58255" y="1196339"/>
            <a:ext cx="9360000" cy="456246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20" y="1105774"/>
            <a:ext cx="2690886" cy="332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소스코드를 복사하여 붙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여넣습니다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“새탭에서 링크 열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기” 를 클릭하여 접속 후 보이는 회색 박스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우측싱단에 에 “복사＂버튼을 눌러 코드를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 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https://wary-crabapple-1b0.notion.site/5-1-add_to_cart-9991f7f85af34284b07ab36f2ff8021a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[GA4]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61" y="2143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8" y="2255044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2660529" y="10905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90" y="1201628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8517414" y="11001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74" y="1211304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76" y="1198219"/>
            <a:ext cx="898522" cy="3095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934" y="1232533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32" y="38805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8" y="3991658"/>
            <a:ext cx="2658171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" y="5827782"/>
            <a:ext cx="3799209" cy="1278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3440" y="2539032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567543" y="23905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5" y="1253371"/>
            <a:ext cx="875759" cy="2603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283160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50AF7B-6137-06E0-0A1C-56A26803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4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메이크샵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42" y="17095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5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62587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9237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9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4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41" y="1229015"/>
            <a:ext cx="898522" cy="3095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700" y="1263330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3" y="145559"/>
            <a:ext cx="1148837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139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81" y="3009208"/>
            <a:ext cx="1919359" cy="15212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74809" y="28140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1" y="473395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282431" y="45720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44BDB-E202-3575-2596-B696D498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163192" y="3447862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9" y="3381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9" y="3492771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68572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664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56870" y="27263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66826" y="2837450"/>
            <a:ext cx="1259554" cy="11478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6" y="1187451"/>
            <a:ext cx="898522" cy="3095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325" y="1221765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439548" y="49818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9509" y="5092970"/>
            <a:ext cx="4757135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9538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24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정규식 내용은 아래 내용을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7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8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74187" y="27904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38990" y="11617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9" y="1272872"/>
            <a:ext cx="1025234" cy="2228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20" name="타원 19"/>
          <p:cNvSpPr/>
          <p:nvPr/>
        </p:nvSpPr>
        <p:spPr>
          <a:xfrm>
            <a:off x="8491150" y="1153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12" y="1264561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8" y="2880313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45" y="1239024"/>
            <a:ext cx="898522" cy="3095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004" y="127333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8" y="249922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7" y="2610355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4558603" y="17455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37647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4" y="154326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33" y="1232527"/>
            <a:ext cx="898522" cy="3095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892" y="1266842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8" y="5358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126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4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“GA4_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8" y="11563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6" y="1267436"/>
            <a:ext cx="18646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772067" y="21993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6" y="2310511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8554311" y="11646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6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42" y="1231119"/>
            <a:ext cx="898522" cy="3095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99" y="1265434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8" y="22947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8" y="2405896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3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948108" y="2669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8" y="278029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62604" y="22270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37647"/>
            <a:ext cx="875759" cy="2603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4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1F00B5-CFA0-D7FA-990C-4D7DFCED8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4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메이크샵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71" y="2968493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1" y="2759828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726438" y="263122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70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4291937" y="474682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6" y="17344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32" y="1820644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6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8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70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51" y="48849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10" y="4996109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4" y="89442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4"/>
            <a:ext cx="2690886" cy="310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링크에 있는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소스코드를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“새탭에서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링크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열기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를 클릭하여 접속 후 보이는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회색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박스우측싱단에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“복사＂버튼을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눌러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코드를 복사합니다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https://wary-crabapple-1b0.notion.site/5-3-add_to_cart-c6a8cec831354d8996c0e508c60b788d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[dataLayer]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83" y="217674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41" y="2310734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71317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4" y="1267436"/>
            <a:ext cx="14659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3788983" y="37549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3866039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4" y="264471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8" y="2886192"/>
            <a:ext cx="6841615" cy="16024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52" y="36956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80" y="3906114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6" y="11561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6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9" y="22778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8"/>
            <a:ext cx="3359737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610353" y="16318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4" y="1842346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7" y="13854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9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73" y="22822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82"/>
            <a:ext cx="2719657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6" y="21935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7"/>
            <a:ext cx="1328658" cy="77976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9"/>
            <a:ext cx="11197426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2400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50" y="3670300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80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916371" y="271448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2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4283623" y="396327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5"/>
            <a:ext cx="2690886" cy="270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30" y="255361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4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4"/>
            <a:ext cx="699737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933169" y="34206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6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7205441" y="34098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23" y="2059072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86755" y="20060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72" y="31047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70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825102" y="41770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5" y="5486403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825102" y="533791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4" y="216021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70129" y="21071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[ecommerce]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7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661897" y="11989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6" y="1259122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8541495" y="12061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9" y="240787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950696" y="21974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9" y="2828791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950696" y="261833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86649-C414-E13E-545D-3B78BD45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7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메이크샵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5" y="306000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20" y="3298673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32" y="4232708"/>
            <a:ext cx="4478818" cy="2046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13" y="1186981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266" y="1216769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4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4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6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5" y="1300681"/>
            <a:ext cx="898522" cy="2454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315543"/>
            <a:ext cx="213727" cy="1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5" y="145559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8213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9" y="3517133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1" y="4193625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4282431" y="403167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2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2891769" y="350052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5" y="31241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5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9275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2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20" y="1008518"/>
            <a:ext cx="2690886" cy="270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상품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배열 소스코드를 복사하여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붙여넣습니다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“새탭에서 링크 열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기” 를 클릭하여 접속 후 보이는 회색 박스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우측싱단에 에 “복사＂버튼을 눌러 코드를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 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https://wary-crabapple-1b0.notion.site/6-1-purchase-c9ea6193c574435daab1e459c781cc65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660529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90" y="1267436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8550664" y="114104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60627" y="125217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849761" y="22429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714" y="2400033"/>
            <a:ext cx="3698137" cy="144379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081906" y="2369459"/>
            <a:ext cx="3734950" cy="147436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20" y="1252172"/>
            <a:ext cx="898522" cy="3095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77" y="128648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1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20" y="41037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08478" y="31950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40" y="3306187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5" y="4390241"/>
            <a:ext cx="4478818" cy="2046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66377" y="4214898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99" y="1163836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55" y="1193627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4" y="1538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5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5" y="1228204"/>
            <a:ext cx="898522" cy="309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262519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6" y="31381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2" y="3249259"/>
            <a:ext cx="2758782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5808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01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중 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결제금액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“새탭에서 링크 열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기” 를 클릭하여 접속 후 보이는 회색 박스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우측싱단에 에 “복사＂버튼을 눌러 코드를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https://wary-crabapple-1b0.notion.site/6-1-purchase-c9ea6193c574435daab1e459c781cc65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11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8823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6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8534909" y="11510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5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62" y="2419159"/>
            <a:ext cx="3710722" cy="149808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34267" y="2419159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41" y="1262519"/>
            <a:ext cx="213727" cy="2157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242" y="1231119"/>
            <a:ext cx="898522" cy="3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796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20" y="44362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7" y="4547408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4608478" y="31950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40" y="3306187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99" y="1162189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5" y="1191979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4" y="1538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5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5" y="1228204"/>
            <a:ext cx="898522" cy="309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262519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6" y="31381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2" y="3249259"/>
            <a:ext cx="2758782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3128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90223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47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중 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주문번호 소스코드를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“새탭에서 링크 열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기” 를 클릭하여 접속 후 보이는 회색 박스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우측싱단에 에 “복사＂버튼을 눌러 코드를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https://wary-crabapple-1b0.notion.site/6-1-purchase-c9ea6193c574435daab1e459c781cc65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9249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9206" y="2419159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663299" y="11646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73258" y="1275748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8534909" y="11676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78812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287458"/>
            <a:ext cx="213727" cy="2157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42" y="1256059"/>
            <a:ext cx="898522" cy="3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7461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9" y="47425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321031" y="45805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1180" y="45337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1136" y="4644896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5" y="2560476"/>
            <a:ext cx="583898" cy="2159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65933" y="24242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5" y="1253371"/>
            <a:ext cx="875759" cy="2603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60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EC267-414F-55C4-F61D-2AF75060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7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메이크샵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42" y="17095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5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9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4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9" y="262518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9" y="2736314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5"/>
            <a:ext cx="2690886" cy="270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/shop/orderend.html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7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8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74187" y="27904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9" y="2884089"/>
            <a:ext cx="3282879" cy="163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2638990" y="11617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9" y="1272872"/>
            <a:ext cx="1025234" cy="2228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20" name="타원 19"/>
          <p:cNvSpPr/>
          <p:nvPr/>
        </p:nvSpPr>
        <p:spPr>
          <a:xfrm>
            <a:off x="8524401" y="11368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34363" y="1247933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38900" y="2884090"/>
            <a:ext cx="928123" cy="163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82" y="2918148"/>
            <a:ext cx="807984" cy="1106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287458"/>
            <a:ext cx="213727" cy="2157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0" y="1240530"/>
            <a:ext cx="898522" cy="3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8" y="285667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7" y="2967804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4558603" y="17455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4" y="154326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8" y="5358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39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8" y="11563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6" y="1267436"/>
            <a:ext cx="18646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71820" y="229464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9" y="2405775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8554311" y="11646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6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8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89146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5" y="4992055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7"/>
            <a:ext cx="0" cy="298427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60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8" y="25026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8" y="261376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3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948108" y="30266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8" y="3137794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62604" y="22270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B4DB7E-24B7-5FDD-0E05-419B1DB8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7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" y="6121999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메이크샵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6" y="17344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32" y="1820644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6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8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70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51" y="48849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10" y="4996109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338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링크에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있는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코드를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붙여넣습니다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“새탭에서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링크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열기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를 클릭하여 접속 후 보이는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회색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박스 우측싱단에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“복사＂버튼을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눌러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코드를 복사합니다 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https://wary-crabapple-1b0.notion.site/6-3-purchase-9f52959eeafc4eb2af86cefb6e14c565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[dataLayer]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83" y="22982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40" y="2432225"/>
            <a:ext cx="3701742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71317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9" y="1267436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3827083" y="42907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1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4" y="2865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7" y="3106658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65202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52" y="37372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80" y="3947678"/>
            <a:ext cx="4033131" cy="104827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6" y="12392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338105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9" y="243574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9"/>
            <a:ext cx="3359737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610353" y="16318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4" y="1842346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7" y="13854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9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3" y="145559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97458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7" y="4143999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791489" y="398205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9" y="5203335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041169" y="504138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73" y="22822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82"/>
            <a:ext cx="2719657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6" y="21935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7"/>
            <a:ext cx="1328658" cy="77976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55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30" y="255361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4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4"/>
            <a:ext cx="699737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933169" y="34206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6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7205441" y="34098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23" y="1876192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86755" y="18231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0358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74" y="30661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7" y="3119172"/>
            <a:ext cx="4017945" cy="138632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5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70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825102" y="326224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8" y="4609404"/>
            <a:ext cx="3961232" cy="120119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825102" y="442309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4" y="2351407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70129" y="229839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[ecommerce]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7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661897" y="11989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6" y="1259122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8541495" y="12061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24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9" y="2596784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950696" y="23863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9" y="3237904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950696" y="30274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845E98-6EED-1BCD-A56E-F840C5403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49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9" y="3569543"/>
            <a:ext cx="520242" cy="18781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985453" y="333727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CA52C-7F78-DFED-9FFB-C052EA5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239393" y="2662767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sz="2800"/>
              <a:t>7-1)</a:t>
            </a:r>
            <a:r>
              <a:rPr lang="en-US" altLang="ko-KR" sz="2800"/>
              <a:t> GTM </a:t>
            </a:r>
            <a:r>
              <a:rPr lang="ko-KR" altLang="en-US" sz="2800"/>
              <a:t>미리보기 기능 사용하여 디버깅하기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1119" y="1292372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70" y="1544433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8" y="1358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101963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47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83034"/>
            <a:ext cx="1057545" cy="37070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21" y="3845355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5" y="337954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84" y="373632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413576" y="3622914"/>
            <a:ext cx="2038025" cy="4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6" y="3392078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해당 </a:t>
            </a:r>
            <a:r>
              <a:rPr lang="en-US" altLang="ko-KR" sz="1200"/>
              <a:t>URL </a:t>
            </a:r>
            <a:r>
              <a:rPr lang="ko-KR" altLang="en-US" sz="1200"/>
              <a:t>입력란에는 </a:t>
            </a:r>
            <a:r>
              <a:rPr lang="en-US" altLang="ko-KR" sz="1200"/>
              <a:t>GTM</a:t>
            </a:r>
            <a:r>
              <a:rPr lang="ko-KR" altLang="en-US" sz="1200"/>
              <a:t>을 설치한</a:t>
            </a:r>
            <a:endParaRPr lang="en-US" altLang="ko-KR" sz="1200"/>
          </a:p>
          <a:p>
            <a:r>
              <a:rPr lang="ko-KR" altLang="en-US" sz="1200"/>
              <a:t>웹사이트 </a:t>
            </a:r>
            <a:r>
              <a:rPr lang="en-US" altLang="ko-KR" sz="1200"/>
              <a:t>URL</a:t>
            </a:r>
            <a:r>
              <a:rPr lang="ko-KR" altLang="en-US" sz="1200"/>
              <a:t>입력합니다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90485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0"/>
            <a:ext cx="2690886" cy="224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42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6"/>
            <a:ext cx="1188720" cy="228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2" y="1327183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" y="80155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7" y="80155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81" y="122387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5"/>
            <a:ext cx="2690886" cy="162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63" y="2674162"/>
            <a:ext cx="3524132" cy="155701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9" y="260237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6" y="3824356"/>
            <a:ext cx="622990" cy="24056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83" y="371001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3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 </a:t>
            </a:r>
            <a:r>
              <a:rPr lang="en-US" altLang="ko-KR" sz="2800"/>
              <a:t>(</a:t>
            </a:r>
            <a:r>
              <a:rPr lang="ko-KR" altLang="en-US" sz="280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1"/>
            <a:ext cx="2690886" cy="485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모든 이벤트를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하나의 아이템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Variable name &amp; type return type, value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 소스코드에서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에러가 있으면 표시합니다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300" y="2335343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64" y="233534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6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54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6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54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31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9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7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47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6" y="2086491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6" y="197214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5" cy="55765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4" y="271128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41" y="2772285"/>
            <a:ext cx="2278684" cy="19189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5" y="275250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00000" y="3185161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30" y="313168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9" y="87485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9" y="1172091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7" y="105774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2" y="1859333"/>
            <a:ext cx="2453641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70" y="174498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62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6" y="1347346"/>
            <a:ext cx="1076129" cy="20924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9" y="123300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47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5" y="2071906"/>
            <a:ext cx="1176185" cy="20924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2336" y="3075058"/>
            <a:ext cx="642733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8"/>
            <a:ext cx="570121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683722" y="255587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9"/>
            <a:ext cx="1630681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71" y="287572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" y="2051640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2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4" y="3296585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30" y="320904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“value”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6" y="1688292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52" y="15131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69"/>
            <a:ext cx="2690886" cy="193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50"/>
            <a:ext cx="3337177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9" y="293461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D47503-805B-E602-191A-7BA4E870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6" y="2959641"/>
            <a:ext cx="36695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5080" y="1500495"/>
            <a:ext cx="408942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5" y="13253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" y="81280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30" y="1205520"/>
            <a:ext cx="428633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6" y="103042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8028" y="3690017"/>
            <a:ext cx="428633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26995" y="351492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2743" y="1230459"/>
            <a:ext cx="36490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1709" y="105536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DEC93-5C77-EEB0-046C-FB06539D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6" y="2959641"/>
            <a:ext cx="36695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2" cy="350459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117562" y="14835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" y="83058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7" y="1727093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6" y="162484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50" y="1224790"/>
            <a:ext cx="777662" cy="2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50"/>
            <a:ext cx="436251" cy="1484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6" y="1536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" y="1267650"/>
            <a:ext cx="777662" cy="2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1"/>
            <a:ext cx="2690886" cy="209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30" y="1205520"/>
            <a:ext cx="428633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6" y="103042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" y="885606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94"/>
            <a:ext cx="1403993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5" y="37617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34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50" y="1255270"/>
            <a:ext cx="777662" cy="2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EEB7E812-C228-1FC4-8BCA-1ED15D86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6107541"/>
            <a:ext cx="12192000" cy="750463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538" y="374541"/>
            <a:ext cx="3365024" cy="22621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en-US" altLang="ko-KR" sz="36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399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752" y="6205769"/>
            <a:ext cx="11092530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 지적재산이므로 어떠한 경우에도 공식적인 허가없이 이 문서의 일부 또는 전체를 변경하여 복제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2587" y="5165870"/>
            <a:ext cx="118494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/>
              </a:rPr>
              <a:t>xodud2972@gmail.com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Kmong		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https://kmong.com/@%EA%B5%AC%EA%B8%80%EC%95%A0%EB%84%90%EB%A6%AC%ED%8B%B1%EC%8A%A4#</a:t>
            </a:r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06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96420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40" y="2247824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8484" y="201555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5"/>
            <a:ext cx="415822" cy="2215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246919" y="53822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5FD66-EB18-6484-B6A4-62FA698FE3E7}"/>
              </a:ext>
            </a:extLst>
          </p:cNvPr>
          <p:cNvSpPr/>
          <p:nvPr/>
        </p:nvSpPr>
        <p:spPr>
          <a:xfrm>
            <a:off x="542420" y="2499072"/>
            <a:ext cx="308645" cy="13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280E-C22B-78DF-0517-90CCD0F6CB0A}"/>
              </a:ext>
            </a:extLst>
          </p:cNvPr>
          <p:cNvSpPr txBox="1"/>
          <p:nvPr/>
        </p:nvSpPr>
        <p:spPr>
          <a:xfrm>
            <a:off x="500852" y="2475324"/>
            <a:ext cx="1965257" cy="1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99"/>
              <a:t>브랜드 이름 </a:t>
            </a:r>
            <a:r>
              <a:rPr lang="en-US" altLang="ko-KR" sz="599"/>
              <a:t>or </a:t>
            </a:r>
            <a:r>
              <a:rPr lang="ko-KR" altLang="en-US" sz="599"/>
              <a:t>회사명</a:t>
            </a: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4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98083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40" y="2887899"/>
            <a:ext cx="2352686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8484" y="26556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6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230292" y="414260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BE0F7-7D3B-DD96-E576-CBC5F10756F8}"/>
              </a:ext>
            </a:extLst>
          </p:cNvPr>
          <p:cNvSpPr/>
          <p:nvPr/>
        </p:nvSpPr>
        <p:spPr>
          <a:xfrm>
            <a:off x="525794" y="3029111"/>
            <a:ext cx="717157" cy="12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E77A4-9D4D-E615-FD3B-325C74F2E8FF}"/>
              </a:ext>
            </a:extLst>
          </p:cNvPr>
          <p:cNvSpPr txBox="1"/>
          <p:nvPr/>
        </p:nvSpPr>
        <p:spPr>
          <a:xfrm>
            <a:off x="484229" y="3005359"/>
            <a:ext cx="2128345" cy="1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99"/>
              <a:t>홈페이지 이름</a:t>
            </a:r>
            <a:r>
              <a:rPr lang="en-US" altLang="ko-KR" sz="599"/>
              <a:t>/</a:t>
            </a:r>
            <a:r>
              <a:rPr lang="ko-KR" altLang="en-US" sz="599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" y="98083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55233" y="5389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" y="964210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7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287101" y="441354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2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011685" y="3009208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1766058" y="295933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1"/>
            <a:ext cx="2690886" cy="69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51327" y="1886990"/>
            <a:ext cx="6018601" cy="3740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497390" y="18141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81"/>
            <a:ext cx="681833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2640982" y="296112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4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693137" y="1208650"/>
            <a:ext cx="282818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582796" y="95975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772404" y="2222807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7643489" y="197390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7" y="1225274"/>
            <a:ext cx="282818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2009217" y="97638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/>
              <a:t>목차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247804" y="978695"/>
            <a:ext cx="5010000" cy="4278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#GA4/GTM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계정 생성하기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추적코드 설치 및 기본 셋팅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2-3) GoogleTagManger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71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(view_item)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장바구니 추가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구매완료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디버깅 및 적용하기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미리보기 기능 사용하여 디버깅하기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1576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0174" y="137556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4" y="145559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383" y="1230285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4" y="2308032"/>
            <a:ext cx="537072" cy="130505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9" y="2438539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20" y="2876869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GA4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D38CE6-812E-6E33-2221-4F198184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5" y="2959641"/>
            <a:ext cx="42509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60" indent="-51436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구글태그매니저를 검색합니다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" y="104298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5" y="3230327"/>
            <a:ext cx="2209426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116236" y="304568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Tag Manger”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5" y="2448932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938302" y="22642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" y="99183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9" cy="2028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6683822" y="17405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99029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3" y="1950139"/>
            <a:ext cx="5609333" cy="40183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1745489" y="18583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115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27816" y="2485506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2007129" y="23072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1"/>
            <a:ext cx="2277689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2007129" y="359770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7" y="5700825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1935086" y="553091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252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936186" y="1317310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8750962" y="15209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4"/>
            <a:ext cx="2690886" cy="284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347753" y="2352056"/>
            <a:ext cx="2778729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149731" y="222345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1"/>
            <a:ext cx="2778729" cy="37724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149731" y="30043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8" y="1899871"/>
            <a:ext cx="277263" cy="1663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5675799" y="17917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751ED-C662-B144-4BF0-727E5D98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81" y="2921170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3" y="145559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657" y="1292372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B3364F-9C22-C56F-E621-BB56A9E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8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3" y="145559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065823" y="1577063"/>
            <a:ext cx="577670" cy="21017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6905599" y="14249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149731" y="222345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1" y="30043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8" y="2391294"/>
            <a:ext cx="204367" cy="14905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5675799" y="228314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30794D-C450-A5BD-E90F-A6DA32B1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9" y="2959641"/>
            <a:ext cx="596387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관리자 페이지로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0" y="885607"/>
            <a:ext cx="9194750" cy="4481839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516285" y="1060173"/>
            <a:ext cx="581890" cy="216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135" t="15209" r="88378" b="74589"/>
          <a:stretch/>
        </p:blipFill>
        <p:spPr>
          <a:xfrm>
            <a:off x="216131" y="1567250"/>
            <a:ext cx="964277" cy="4572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313" t="38765" r="86030" b="33599"/>
          <a:stretch/>
        </p:blipFill>
        <p:spPr>
          <a:xfrm>
            <a:off x="207817" y="2622970"/>
            <a:ext cx="1163785" cy="12385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562" t="928" r="91455" b="96105"/>
          <a:stretch/>
        </p:blipFill>
        <p:spPr>
          <a:xfrm>
            <a:off x="598516" y="927168"/>
            <a:ext cx="274320" cy="13300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429855" y="972628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메뉴에 접속했습니다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디자인 스킨관리를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내 쇼핑몰 스킨에서 디자인 편집하기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7" y="885610"/>
            <a:ext cx="9323615" cy="453462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394" y="2502130"/>
            <a:ext cx="1035828" cy="157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-24648" y="2414581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13017" y="2589684"/>
            <a:ext cx="949929" cy="2360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3801983" y="2502134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33" y="889463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376"/>
          <a:stretch/>
        </p:blipFill>
        <p:spPr>
          <a:xfrm>
            <a:off x="70622" y="893917"/>
            <a:ext cx="9360000" cy="45439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영역에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216925" y="4282549"/>
            <a:ext cx="2856316" cy="6691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모서리가 둥근 직사각형 8"/>
          <p:cNvSpPr/>
          <p:nvPr/>
        </p:nvSpPr>
        <p:spPr>
          <a:xfrm>
            <a:off x="4933087" y="5061680"/>
            <a:ext cx="619817" cy="24597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1085731" y="4195007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816883" y="495969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40147" y="4739653"/>
            <a:ext cx="426884" cy="94288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직선 화살표 연결선 14"/>
          <p:cNvCxnSpPr>
            <a:stCxn id="14" idx="3"/>
            <a:endCxn id="16" idx="1"/>
          </p:cNvCxnSpPr>
          <p:nvPr/>
        </p:nvCxnSpPr>
        <p:spPr>
          <a:xfrm flipV="1">
            <a:off x="2867031" y="4664668"/>
            <a:ext cx="1582230" cy="122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9261" y="4495391"/>
            <a:ext cx="272174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/>
              <a:t>해당 부분은 </a:t>
            </a:r>
            <a:r>
              <a:rPr lang="en-US" altLang="ko-KR" sz="800"/>
              <a:t>GTM</a:t>
            </a:r>
            <a:r>
              <a:rPr lang="ko-KR" altLang="en-US" sz="800"/>
              <a:t>에서 제공한 고유한 코드입니다</a:t>
            </a:r>
            <a:r>
              <a:rPr lang="en-US" altLang="ko-KR" sz="800"/>
              <a:t>.</a:t>
            </a:r>
          </a:p>
          <a:p>
            <a:r>
              <a:rPr lang="ko-KR" altLang="en-US" sz="800"/>
              <a:t>따라서 가이드에서 보여지는 코드와 동일하지 않습니다</a:t>
            </a:r>
            <a:r>
              <a:rPr lang="en-US" altLang="ko-KR" sz="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3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193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M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버전 설치를 위해서 모바일 샵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모바일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D4(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내 모바일샵 스킨 항목에서 다자인 편집하기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0" y="885604"/>
            <a:ext cx="9330894" cy="451605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247703" y="1034932"/>
            <a:ext cx="503814" cy="2574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132341" y="885607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55" y="2905576"/>
            <a:ext cx="1022571" cy="2532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69622" y="3102063"/>
            <a:ext cx="1645920" cy="53060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5987" y="2818032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83192" y="300421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33" y="889463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405"/>
          <a:stretch/>
        </p:blipFill>
        <p:spPr>
          <a:xfrm>
            <a:off x="104207" y="885606"/>
            <a:ext cx="9360000" cy="454244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78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296192" y="4206538"/>
            <a:ext cx="2681750" cy="73567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모서리가 둥근 직사각형 8"/>
          <p:cNvSpPr/>
          <p:nvPr/>
        </p:nvSpPr>
        <p:spPr>
          <a:xfrm>
            <a:off x="5000406" y="5034255"/>
            <a:ext cx="594063" cy="28589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667005" y="2232267"/>
            <a:ext cx="1030778" cy="16625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94120" y="4733193"/>
            <a:ext cx="426884" cy="94288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 flipV="1">
            <a:off x="2921004" y="4658206"/>
            <a:ext cx="1582231" cy="122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03235" y="4488929"/>
            <a:ext cx="272174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/>
              <a:t>해당 부분은 </a:t>
            </a:r>
            <a:r>
              <a:rPr lang="en-US" altLang="ko-KR" sz="800"/>
              <a:t>GTM</a:t>
            </a:r>
            <a:r>
              <a:rPr lang="ko-KR" altLang="en-US" sz="800"/>
              <a:t>에서 제공한 고유한 코드입니다</a:t>
            </a:r>
            <a:r>
              <a:rPr lang="en-US" altLang="ko-KR" sz="800"/>
              <a:t>.</a:t>
            </a:r>
          </a:p>
          <a:p>
            <a:r>
              <a:rPr lang="ko-KR" altLang="en-US" sz="800"/>
              <a:t>따라서 가이드에서 보여지는 코드와 동일하지 않습니다</a:t>
            </a:r>
            <a:r>
              <a:rPr lang="en-US" altLang="ko-KR" sz="80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1209759" y="411899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89368" y="4946706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BD33-7246-E0DB-ED53-EC8369CF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7" y="2959641"/>
            <a:ext cx="4146456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60" indent="-51436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473821-F9C0-B712-B064-2CA9DBB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8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60" y="2382576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783552" y="22239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6" y="1838056"/>
            <a:ext cx="653065" cy="24256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4581789" y="16304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88510" y="1603803"/>
            <a:ext cx="4016649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854036" y="15693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9159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9"/>
            <a:ext cx="2644389" cy="275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6456512" y="2079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005797" y="2399203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13064" y="22371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56" y="1218794"/>
            <a:ext cx="847833" cy="275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771614" y="14331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2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1804772" y="20293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38"/>
          <a:stretch/>
        </p:blipFill>
        <p:spPr>
          <a:xfrm>
            <a:off x="91505" y="1203964"/>
            <a:ext cx="9360000" cy="461179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4" y="2294319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7"/>
            <a:ext cx="3998425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3863883" y="215414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4" y="132689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32" y="25808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91506" y="884306"/>
            <a:ext cx="9360000" cy="3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7" y="1673430"/>
            <a:ext cx="4231179" cy="19693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97239" y="15385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04207" y="1188725"/>
            <a:ext cx="9360000" cy="461839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2" y="2703988"/>
            <a:ext cx="4033721" cy="9450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9" y="1251370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86412" y="25677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8" y="128887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04208" y="884294"/>
            <a:ext cx="9372302" cy="3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0" y="93164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5" y="3112776"/>
            <a:ext cx="2209426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116236" y="292813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16510" y="1188719"/>
            <a:ext cx="9360000" cy="461839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61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2" y="1505339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1054582" y="20871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20" y="14586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14704" y="872409"/>
            <a:ext cx="9361809" cy="3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607"/>
          <a:stretch/>
        </p:blipFill>
        <p:spPr>
          <a:xfrm>
            <a:off x="66466" y="1173480"/>
            <a:ext cx="9360000" cy="46336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8650604" y="1233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6466" y="866365"/>
            <a:ext cx="9360000" cy="3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51" y="858883"/>
            <a:ext cx="9359409" cy="3496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208"/>
          <a:stretch/>
        </p:blipFill>
        <p:spPr>
          <a:xfrm>
            <a:off x="58255" y="1203961"/>
            <a:ext cx="9360000" cy="460315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5605432" y="35128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7" y="3728850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8743249" y="10287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51" y="866503"/>
            <a:ext cx="9359409" cy="349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757"/>
          <a:stretch/>
        </p:blipFill>
        <p:spPr>
          <a:xfrm>
            <a:off x="58255" y="1181099"/>
            <a:ext cx="9360000" cy="46260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496472" y="1051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4" y="126743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358"/>
          <a:stretch/>
        </p:blipFill>
        <p:spPr>
          <a:xfrm>
            <a:off x="66466" y="1211580"/>
            <a:ext cx="9360000" cy="45955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3159" y="1710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9" y="1491739"/>
            <a:ext cx="423486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0169" y="876411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886"/>
          <a:stretch/>
        </p:blipFill>
        <p:spPr>
          <a:xfrm>
            <a:off x="66466" y="1386846"/>
            <a:ext cx="9360000" cy="456876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66467" y="1038010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E417F3-B05C-8180-0942-809DD921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40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3-1) </a:t>
            </a:r>
            <a:r>
              <a:rPr lang="ko-KR" altLang="en-US" sz="2800" spc="-16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4"/>
            <a:ext cx="2690886" cy="316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보여지지 않는 경우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본 가이드를 다시 한 번 천천히 따라해보시기를 권장드립니다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80" y="16665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9"/>
            <a:ext cx="1820489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903" y="1212187"/>
            <a:ext cx="88946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A44E87-1067-B835-B979-5390B6C9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40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3-2) GA4</a:t>
            </a:r>
            <a:r>
              <a:rPr lang="ko-KR" altLang="en-US" sz="2800" spc="-16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200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500711" y="14917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80" y="1689113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903" y="1220501"/>
            <a:ext cx="889462" cy="274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0977" t="65168" r="35879" b="14829"/>
          <a:stretch/>
        </p:blipFill>
        <p:spPr>
          <a:xfrm>
            <a:off x="4829698" y="4189615"/>
            <a:ext cx="123028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0958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33" y="2277691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903293" y="211860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EA084-8D7E-EAB9-DEF0-31C80EB4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81" y="2921170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4"/>
            <a:ext cx="1220977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99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104E7-B956-845D-686B-EF5E121B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1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메이크샵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8524" y="26536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32" y="2722163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927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5" y="298518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20" y="3223856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250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971324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6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5" y="31241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5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8255" y="836330"/>
            <a:ext cx="9360000" cy="3618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60"/>
          <a:stretch/>
        </p:blipFill>
        <p:spPr>
          <a:xfrm>
            <a:off x="58255" y="1196344"/>
            <a:ext cx="9360000" cy="45498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860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소스코드를 복사하여 붙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여넣습니다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“새탭에서 링크 열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기” 를 클릭하여 접속 후 보이는 회색 박스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우측싱단에 에 “복사＂버튼을 눌러 코드를</a:t>
            </a:r>
          </a:p>
          <a:p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4"/>
              </a:rPr>
              <a:t>https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4"/>
              </a:rPr>
              <a:t>://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/>
              </a:rPr>
              <a:t>wary-crabapple-1b0.notion.site/4-1-view_item-21ae4d5bd54844f98adf6566616ea89a</a:t>
            </a: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23" y="21404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9" y="2251577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2618966" y="10953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3" y="1206476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8534039" y="10800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4001" y="119121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176" y="1198219"/>
            <a:ext cx="898522" cy="3095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934" y="1232533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5" y="34749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3" y="3586049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4608478" y="30869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40" y="3198123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4" y="1538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5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6" y="29013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2" y="3012468"/>
            <a:ext cx="2758782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없다면 계정을 만들어야합니다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로그인합니다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3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39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[GA4]ecommerce.items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11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9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68823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9" y="1267436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8534909" y="11510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5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32" y="347597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2"/>
            <a:ext cx="2557726" cy="41963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60" y="2552166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97047" y="24159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A080B8-DAAC-FF58-8043-565B537C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1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메이크샵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42" y="17095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5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9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4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9" y="26488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9" y="2759985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931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7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8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74187" y="27904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8" y="2880311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0635" y="836330"/>
            <a:ext cx="9360000" cy="361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791"/>
          <a:stretch/>
        </p:blipFill>
        <p:spPr>
          <a:xfrm>
            <a:off x="50340" y="1198218"/>
            <a:ext cx="9360000" cy="457358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193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문자를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/shop/shopdetail.html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8519369" y="1124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8" y="1210430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3823372" y="2657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29" y="2743930"/>
            <a:ext cx="3916034" cy="3596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8" name="타원 17"/>
          <p:cNvSpPr/>
          <p:nvPr/>
        </p:nvSpPr>
        <p:spPr>
          <a:xfrm>
            <a:off x="2675261" y="113614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23" y="1222333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2" y="2819355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76" y="1198219"/>
            <a:ext cx="898522" cy="30957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934" y="1232533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6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8" y="2133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7" y="2244595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4558603" y="17455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37647"/>
            <a:ext cx="875759" cy="2603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4" y="154326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147E-BA18-95F1-6CEA-DCB400C1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7835" y="3075058"/>
            <a:ext cx="769633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슬라이드까지 나오는 구글계정생성하기 영역은 생략하시면 됩니다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8" y="5358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39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  <a:r>
              <a:rPr lang="en-US" altLang="ko-KR" sz="999" b="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 b="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8" y="11563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6"/>
            <a:ext cx="17649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40936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4" y="2419164"/>
            <a:ext cx="1302505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8554311" y="11646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6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8" y="2133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8" y="2244591"/>
            <a:ext cx="1809580" cy="37391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62604" y="22270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3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37647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D55FB3-CBFE-EB5D-1F2F-0BED9490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1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메이크샵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4597396" y="17344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32" y="1820644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6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8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" y="89322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01251" y="48849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10" y="4996109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316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링크에 있는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소스코드를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링크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열기” 를 클릭하여 접속 후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보이는 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회 색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박스 우측싱단에 에 “복사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코드를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https://wary-crabapple-1b0.notion.site/4-3-view_item-88467833b59a418099f7ab587f158981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[dataLayer]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7563" y="2216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24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71317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9" y="1267436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3857563" y="37580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4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9" y="22723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7" y="2383448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4" y="37212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4" y="3931745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6" y="11561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6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14325</TotalTime>
  <Words>4776</Words>
  <Application>Microsoft Office PowerPoint</Application>
  <PresentationFormat>와이드스크린</PresentationFormat>
  <Paragraphs>1137</Paragraphs>
  <Slides>213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213</vt:i4>
      </vt:variant>
    </vt:vector>
  </HeadingPairs>
  <TitlesOfParts>
    <vt:vector size="219" baseType="lpstr">
      <vt:lpstr>HY견고딕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(google계정 생성하기)</vt:lpstr>
      <vt:lpstr>1-1) Google Analytics4 계정 생성하기 (google계정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2-2) 디자인 편집 기능 활용하여 GTM 추적코드 직접 설치하기</vt:lpstr>
      <vt:lpstr>2-2) 디자인 편집 기능 활용하여 GTM 추적코드 직접 설치하기</vt:lpstr>
      <vt:lpstr>2-2) 디자인 편집 기능 활용하여 GTM 추적코드 직접 설치하기</vt:lpstr>
      <vt:lpstr>2-2) 디자인 편집 기능 활용하여 GTM 추적코드 직접 설치하기</vt:lpstr>
      <vt:lpstr>2-2) 디자인 편집 기능 활용하여 GTM 추적코드 직접 설치하기</vt:lpstr>
      <vt:lpstr>PowerPoint 프레젠테이션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838</cp:revision>
  <dcterms:created xsi:type="dcterms:W3CDTF">2022-06-30T08:10:59Z</dcterms:created>
  <dcterms:modified xsi:type="dcterms:W3CDTF">2023-03-27T01:49:49Z</dcterms:modified>
</cp:coreProperties>
</file>